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0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ivia Steinmann" userId="e4fe84daed760a57" providerId="LiveId" clId="{2B4BEC43-F0FA-4E59-AB95-540A66D34D91}"/>
    <pc:docChg chg="delSld">
      <pc:chgData name="Olivia Steinmann" userId="e4fe84daed760a57" providerId="LiveId" clId="{2B4BEC43-F0FA-4E59-AB95-540A66D34D91}" dt="2023-07-10T09:34:51.775" v="0" actId="2696"/>
      <pc:docMkLst>
        <pc:docMk/>
      </pc:docMkLst>
      <pc:sldChg chg="del">
        <pc:chgData name="Olivia Steinmann" userId="e4fe84daed760a57" providerId="LiveId" clId="{2B4BEC43-F0FA-4E59-AB95-540A66D34D91}" dt="2023-07-10T09:34:51.775" v="0" actId="2696"/>
        <pc:sldMkLst>
          <pc:docMk/>
          <pc:sldMk cId="3130255856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10.07.2023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8669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10.07.2023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3057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10.07.2023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6087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10.07.2023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6777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10.07.2023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2822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10.07.2023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695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10.07.2023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4442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10.07.2023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001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10.07.2023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8206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10.07.2023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8177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B304C-A836-4708-B234-932B1EBFB661}" type="datetimeFigureOut">
              <a:rPr lang="de-DE" smtClean="0"/>
              <a:t>10.07.2023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6287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B304C-A836-4708-B234-932B1EBFB661}" type="datetimeFigureOut">
              <a:rPr lang="de-DE" smtClean="0"/>
              <a:t>10.07.2023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8AF14-8BAB-49CA-AA3D-E9C7940FB9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6176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1332411" y="1387400"/>
            <a:ext cx="92397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ArialMT"/>
              </a:rPr>
              <a:t>Core Network Executive Board:</a:t>
            </a:r>
          </a:p>
          <a:p>
            <a:pPr marL="357188"/>
            <a:r>
              <a:rPr lang="de-DE" sz="2400" u="sng" dirty="0">
                <a:latin typeface="ArialMT"/>
              </a:rPr>
              <a:t>Lead (</a:t>
            </a:r>
            <a:r>
              <a:rPr lang="de-DE" sz="2400" u="sng" dirty="0" err="1">
                <a:latin typeface="ArialMT"/>
              </a:rPr>
              <a:t>tbc</a:t>
            </a:r>
            <a:r>
              <a:rPr lang="de-DE" sz="2400" u="sng" dirty="0">
                <a:latin typeface="ArialMT"/>
              </a:rPr>
              <a:t>): </a:t>
            </a:r>
            <a:r>
              <a:rPr lang="de-DE" sz="2400" dirty="0">
                <a:latin typeface="ArialMT"/>
              </a:rPr>
              <a:t>Francesco Bonella (D)</a:t>
            </a:r>
          </a:p>
          <a:p>
            <a:pPr marL="357188"/>
            <a:r>
              <a:rPr lang="it-IT" sz="2400" dirty="0" err="1">
                <a:latin typeface="ArialMT"/>
              </a:rPr>
              <a:t>Deputies</a:t>
            </a:r>
            <a:r>
              <a:rPr lang="it-IT" sz="2400" dirty="0">
                <a:latin typeface="ArialMT"/>
              </a:rPr>
              <a:t>: </a:t>
            </a:r>
            <a:r>
              <a:rPr lang="it-IT" sz="2400" dirty="0" err="1">
                <a:latin typeface="ArialMT"/>
              </a:rPr>
              <a:t>Jacobo</a:t>
            </a:r>
            <a:r>
              <a:rPr lang="it-IT" sz="2400" dirty="0">
                <a:latin typeface="ArialMT"/>
              </a:rPr>
              <a:t> </a:t>
            </a:r>
            <a:r>
              <a:rPr lang="it-IT" sz="2400" dirty="0" err="1">
                <a:latin typeface="ArialMT"/>
              </a:rPr>
              <a:t>Sellares</a:t>
            </a:r>
            <a:r>
              <a:rPr lang="it-IT" sz="2400" dirty="0">
                <a:latin typeface="ArialMT"/>
              </a:rPr>
              <a:t> (E), Paolo Spagnolo (I)</a:t>
            </a:r>
          </a:p>
          <a:p>
            <a:pPr marL="357188"/>
            <a:endParaRPr lang="it-IT" sz="2400" dirty="0">
              <a:latin typeface="ArialMT"/>
            </a:endParaRPr>
          </a:p>
          <a:p>
            <a:pPr marL="357188"/>
            <a:r>
              <a:rPr lang="it-IT" sz="2400" u="sng" dirty="0" err="1">
                <a:latin typeface="ArialMT"/>
              </a:rPr>
              <a:t>Patient</a:t>
            </a:r>
            <a:r>
              <a:rPr lang="it-IT" sz="2400" u="sng" dirty="0">
                <a:latin typeface="ArialMT"/>
              </a:rPr>
              <a:t> </a:t>
            </a:r>
            <a:r>
              <a:rPr lang="it-IT" sz="2400" u="sng" dirty="0" err="1">
                <a:latin typeface="ArialMT"/>
              </a:rPr>
              <a:t>representatives</a:t>
            </a:r>
            <a:r>
              <a:rPr lang="it-IT" sz="2400" u="sng" dirty="0">
                <a:latin typeface="ArialMT"/>
              </a:rPr>
              <a:t>, Lead: </a:t>
            </a:r>
            <a:r>
              <a:rPr lang="it-IT" sz="2400" dirty="0">
                <a:latin typeface="ArialMT"/>
              </a:rPr>
              <a:t>Filippo Martone (I)</a:t>
            </a:r>
          </a:p>
          <a:p>
            <a:pPr marL="357188"/>
            <a:r>
              <a:rPr lang="en-US" sz="2400" dirty="0">
                <a:latin typeface="ArialMT"/>
              </a:rPr>
              <a:t>Deputy: Bernd Quadder (D)</a:t>
            </a:r>
          </a:p>
          <a:p>
            <a:pPr marL="357188"/>
            <a:endParaRPr lang="de-DE" sz="2400" dirty="0">
              <a:latin typeface="ArialMT"/>
            </a:endParaRPr>
          </a:p>
          <a:p>
            <a:pPr marL="357188"/>
            <a:r>
              <a:rPr lang="de-DE" sz="2400" u="sng" dirty="0">
                <a:latin typeface="ArialMT"/>
              </a:rPr>
              <a:t>Working </a:t>
            </a:r>
            <a:r>
              <a:rPr lang="de-DE" sz="2400" u="sng" dirty="0" err="1">
                <a:latin typeface="ArialMT"/>
              </a:rPr>
              <a:t>groups</a:t>
            </a:r>
            <a:r>
              <a:rPr lang="de-DE" sz="2400" u="sng" dirty="0">
                <a:latin typeface="ArialMT"/>
              </a:rPr>
              <a:t>:</a:t>
            </a:r>
          </a:p>
          <a:p>
            <a:pPr marL="700088" indent="-342900">
              <a:buFontTx/>
              <a:buChar char="-"/>
            </a:pPr>
            <a:r>
              <a:rPr lang="en-US" sz="2400" dirty="0">
                <a:latin typeface="ArialMT"/>
              </a:rPr>
              <a:t>subgroup children: Nadia Nathan (F)</a:t>
            </a:r>
          </a:p>
          <a:p>
            <a:pPr marL="700088" indent="-342900">
              <a:buFontTx/>
              <a:buChar char="-"/>
            </a:pPr>
            <a:r>
              <a:rPr lang="en-US" sz="2400" dirty="0">
                <a:latin typeface="ArialMT"/>
              </a:rPr>
              <a:t>subgroup adults: </a:t>
            </a:r>
            <a:r>
              <a:rPr lang="en-US" sz="2400" dirty="0" err="1">
                <a:latin typeface="ArialMT"/>
              </a:rPr>
              <a:t>Jelle</a:t>
            </a:r>
            <a:r>
              <a:rPr lang="en-US" sz="2400" dirty="0">
                <a:latin typeface="ArialMT"/>
              </a:rPr>
              <a:t> </a:t>
            </a:r>
            <a:r>
              <a:rPr lang="en-US" sz="2400" dirty="0" err="1">
                <a:latin typeface="ArialMT"/>
              </a:rPr>
              <a:t>Miedema</a:t>
            </a:r>
            <a:r>
              <a:rPr lang="en-US" sz="2400" dirty="0">
                <a:latin typeface="ArialMT"/>
              </a:rPr>
              <a:t> (NL)</a:t>
            </a:r>
          </a:p>
          <a:p>
            <a:pPr marL="700088" indent="-342900">
              <a:buFontTx/>
              <a:buChar char="-"/>
            </a:pPr>
            <a:endParaRPr lang="en-US" sz="2400" dirty="0">
              <a:latin typeface="ArialMT"/>
            </a:endParaRPr>
          </a:p>
          <a:p>
            <a:pPr marL="357188"/>
            <a:endParaRPr lang="de-DE" sz="2400" dirty="0"/>
          </a:p>
        </p:txBody>
      </p:sp>
      <p:sp>
        <p:nvSpPr>
          <p:cNvPr id="5" name="Textfeld 4"/>
          <p:cNvSpPr txBox="1"/>
          <p:nvPr/>
        </p:nvSpPr>
        <p:spPr>
          <a:xfrm>
            <a:off x="1976845" y="269966"/>
            <a:ext cx="7463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/>
              <a:t>New ERN-LUNG Core Network „</a:t>
            </a:r>
            <a:r>
              <a:rPr lang="de-DE" sz="2800" dirty="0" err="1"/>
              <a:t>sarcoidosis</a:t>
            </a:r>
            <a:r>
              <a:rPr lang="de-DE" sz="2800" dirty="0"/>
              <a:t>“ 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103F431E-D4F3-9154-D847-613EDDCBF5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25473" y="52247"/>
            <a:ext cx="1346845" cy="101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026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</Words>
  <Application>Microsoft Office PowerPoint</Application>
  <PresentationFormat>Breitbild</PresentationFormat>
  <Paragraphs>11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ArialMT</vt:lpstr>
      <vt:lpstr>Calibri</vt:lpstr>
      <vt:lpstr>Calibri Light</vt:lpstr>
      <vt:lpstr>Office</vt:lpstr>
      <vt:lpstr>PowerPoint-Präsentation</vt:lpstr>
    </vt:vector>
  </TitlesOfParts>
  <Company>RLK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Francesco Bonella</dc:creator>
  <cp:lastModifiedBy>Olivia Steinmann</cp:lastModifiedBy>
  <cp:revision>6</cp:revision>
  <dcterms:created xsi:type="dcterms:W3CDTF">2023-03-22T11:56:32Z</dcterms:created>
  <dcterms:modified xsi:type="dcterms:W3CDTF">2023-07-10T09:34:52Z</dcterms:modified>
</cp:coreProperties>
</file>